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188" y="-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F6BBD-A7FA-4CD5-BAEB-77B5FD590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EA294D-4AED-42C4-A48B-C56C9B24F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4E5D6B-AF52-40BD-96DF-EBD4CD2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C7305E-35EE-4091-A08D-99A0A78C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2CC938-04E8-44CD-8260-0DC41175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98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E10B0-40AC-44C4-9CD5-04CCEDF3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FEB4D4-C801-471D-B121-80B146965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D3D7CC-9D5B-4E31-BAAC-BBB5226E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5BE343-F31B-4FCB-9A1B-33230EF7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2F3767-DB92-4D6E-A428-D131852C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00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130C6C3-A8A3-4E39-8F95-E25E558E5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FFDBD1-6449-4502-B728-738FAFC1C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76C162-145F-4B12-ACE7-C0DD4334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35FE5-439A-4388-BF70-F64DE64E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573DED-356B-4C97-8AFE-1ED9F77B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50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76ADE-C060-4551-966C-B5E7BAFC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95E55-3E50-4FA4-BDBC-D12A1E9A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62814-2CEC-4B9F-9E0D-A34A5413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651878-61BD-4F49-A872-3AF1838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9E9004-5162-44AC-B6A3-A48545C8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42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04498-2CD4-4C97-B7E1-D9555145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2EABDF-F7A1-4DB6-B19D-6E9C9483B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A53C8F-E184-465E-84AA-3F098D77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D93C69-12ED-4248-9A5A-82DF3B65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4CC642-A0E7-440B-8669-289768FA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1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0CDDB-0224-454D-8EA4-45D23C7C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129867-51A7-4959-8EBE-9282449AD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F4D09E-9FA6-495E-8534-BFAC82BB6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8BCDEE-AB85-4E0F-B0C0-8394593B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BFDB0A-47DC-46CA-8F03-4BFC61AF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D844A3-8055-44FF-AA6F-1882CBED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34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772B6-26A5-41F3-B730-2CE2E68F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7010B2-D7C5-446F-A000-6E5009815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F91726-474C-4191-996D-DA5CE9A8B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BF9625-DF02-4EFC-A344-167C821BD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59CBA34-AD3E-4DD7-A920-CFB3F5502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79971-E1C1-4F08-8D3C-1033D898E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9543F9-8002-480C-8A34-15E1FC8C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22DCF42-9E6F-42FD-9AD3-CE85A166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8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636E-42CC-438D-909C-B5E4F168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929EDB-A894-4B70-95F0-6E3AEC47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6D8814-298D-44B4-AB94-7E5165D6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0F0EC4-1405-456B-8972-8F4B2ED1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29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BC876E-86BB-44C7-BAD5-B18C8A43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A42308-20F5-487A-8313-19DB5149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F51C5B-2196-48BD-9410-FCF895AC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19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9CDD6-EA88-4294-9107-98D61D47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06BD4C-9BBB-4A25-A714-0B8C0C901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80A5F-795D-44B9-9F47-585BE9CA3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CC0D7-1D5F-451D-9C4A-EC000D1C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19C618-1446-4446-ADFF-60CD512B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51752E-17DB-4C02-852B-84FFACEA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67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BFCC4-6E58-4E45-85E2-37B230019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25939F-78A0-4F00-9AB1-38CD037AF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9DB259-EADA-4A4A-B243-9A080E3CD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5822F5-6E06-4FB1-B3EC-9ADBA01A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80D5E1-51D3-4F0E-9ACF-C83C6D82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403F2C-1E6D-4226-A8D5-51E4D160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7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A7B5D9-C6F8-4E9E-946F-483E2D0C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F4CEEC-5759-4EB8-8CDF-C742FE455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2AF99E-B861-47DE-A587-36247A245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32E5-9FC4-4EAE-AE9E-722B7999D0D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C37ED2-C0CC-497B-B48A-C836E2E7F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48461F-6C14-46C4-A335-C24A78C4E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5767-8CA1-4EE7-8EB6-36E398AEA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11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sutaunus.de/index.php/bildungsangebot/bildungsgaenge-zur-berufsvorbereitu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0313B07A-6BF4-4C6D-93EA-73960E312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878" y="1123857"/>
            <a:ext cx="10584435" cy="51877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2600" b="1" dirty="0"/>
              <a:t>Wege nach der 9. Klasse - Hauptschulzweig</a:t>
            </a:r>
          </a:p>
          <a:p>
            <a:pPr algn="r"/>
            <a:endParaRPr lang="de-DE" sz="2600" b="1" dirty="0"/>
          </a:p>
          <a:p>
            <a:pPr algn="r"/>
            <a:endParaRPr lang="de-DE" sz="2600" dirty="0"/>
          </a:p>
          <a:p>
            <a:pPr algn="r"/>
            <a:endParaRPr lang="de-DE" sz="2600" dirty="0"/>
          </a:p>
          <a:p>
            <a:pPr algn="r"/>
            <a:endParaRPr lang="de-DE" sz="21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309E09-214B-4138-A715-71C133166A52}"/>
              </a:ext>
            </a:extLst>
          </p:cNvPr>
          <p:cNvSpPr txBox="1"/>
          <p:nvPr/>
        </p:nvSpPr>
        <p:spPr>
          <a:xfrm>
            <a:off x="758878" y="1830032"/>
            <a:ext cx="10584435" cy="4693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/>
              <a:t>Mit </a:t>
            </a:r>
            <a:r>
              <a:rPr lang="de-DE" dirty="0"/>
              <a:t>Hauptschulabschluss (HSA)</a:t>
            </a:r>
            <a:r>
              <a:rPr lang="de-DE" sz="1400" dirty="0"/>
              <a:t>		           </a:t>
            </a:r>
            <a:r>
              <a:rPr lang="de-DE" sz="2000" b="1" dirty="0"/>
              <a:t>Ohne </a:t>
            </a:r>
            <a:r>
              <a:rPr lang="de-DE" dirty="0"/>
              <a:t>Hauptschulabschluss</a:t>
            </a:r>
            <a:endParaRPr lang="de-DE" sz="1400" dirty="0"/>
          </a:p>
          <a:p>
            <a:pPr>
              <a:lnSpc>
                <a:spcPct val="150000"/>
              </a:lnSpc>
            </a:pPr>
            <a:endParaRPr lang="de-DE" sz="1400" dirty="0"/>
          </a:p>
          <a:p>
            <a:pPr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</a:rPr>
              <a:t>Qualifizierender HSA</a:t>
            </a:r>
            <a:r>
              <a:rPr lang="de-DE" sz="1400" dirty="0"/>
              <a:t>			</a:t>
            </a:r>
            <a:r>
              <a:rPr lang="de-DE" sz="1400" b="1" dirty="0">
                <a:solidFill>
                  <a:schemeClr val="accent5">
                    <a:lumMod val="75000"/>
                  </a:schemeClr>
                </a:solidFill>
              </a:rPr>
              <a:t>Einfacher HSA		 </a:t>
            </a:r>
            <a:r>
              <a:rPr lang="de-DE" sz="1400" b="1" u="sng" dirty="0">
                <a:solidFill>
                  <a:schemeClr val="accent2">
                    <a:lumMod val="75000"/>
                  </a:schemeClr>
                </a:solidFill>
              </a:rPr>
              <a:t>nur</a:t>
            </a: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 Abgangszeugnis der 9. Klasse</a:t>
            </a:r>
            <a:r>
              <a:rPr lang="de-DE" sz="1400" b="1" dirty="0">
                <a:solidFill>
                  <a:schemeClr val="accent5">
                    <a:lumMod val="75000"/>
                  </a:schemeClr>
                </a:solidFill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                      	</a:t>
            </a:r>
          </a:p>
          <a:p>
            <a:pPr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</a:rPr>
              <a:t>mindestens  3,0      </a:t>
            </a:r>
            <a:r>
              <a:rPr lang="de-DE" sz="1400" dirty="0"/>
              <a:t>        Notendurchschnitt 	</a:t>
            </a:r>
            <a:r>
              <a:rPr lang="de-DE" sz="1400" b="1" dirty="0">
                <a:solidFill>
                  <a:schemeClr val="accent5">
                    <a:lumMod val="75000"/>
                  </a:schemeClr>
                </a:solidFill>
              </a:rPr>
              <a:t>schlechter als 3,0	</a:t>
            </a:r>
          </a:p>
          <a:p>
            <a:pPr>
              <a:lnSpc>
                <a:spcPct val="150000"/>
              </a:lnSpc>
            </a:pPr>
            <a:r>
              <a:rPr lang="de-DE" sz="1400" b="1" dirty="0"/>
              <a:t>			     </a:t>
            </a:r>
            <a:r>
              <a:rPr lang="de-DE" sz="1400" dirty="0">
                <a:highlight>
                  <a:srgbClr val="C0C0C0"/>
                </a:highlight>
              </a:rPr>
              <a:t>M     Ö     G     L     I     C     H     K     E    I     T    E    N</a:t>
            </a:r>
            <a:r>
              <a:rPr lang="de-DE" sz="1400" b="1" dirty="0">
                <a:highlight>
                  <a:srgbClr val="C0C0C0"/>
                </a:highlight>
              </a:rPr>
              <a:t>			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highlight>
                  <a:srgbClr val="C0C0C0"/>
                </a:highlight>
              </a:rPr>
              <a:t>a) </a:t>
            </a:r>
            <a:r>
              <a:rPr lang="de-DE" sz="1400" b="1" dirty="0"/>
              <a:t>Ausbildung</a:t>
            </a:r>
            <a:r>
              <a:rPr lang="de-DE" sz="1400" dirty="0"/>
              <a:t>			</a:t>
            </a:r>
            <a:r>
              <a:rPr lang="de-DE" sz="1400" dirty="0">
                <a:highlight>
                  <a:srgbClr val="C0C0C0"/>
                </a:highlight>
              </a:rPr>
              <a:t>a) </a:t>
            </a:r>
            <a:r>
              <a:rPr lang="de-DE" sz="1400" b="1" dirty="0"/>
              <a:t>Ausbildung</a:t>
            </a:r>
            <a:r>
              <a:rPr lang="de-DE" sz="1400" dirty="0"/>
              <a:t>		</a:t>
            </a:r>
            <a:r>
              <a:rPr lang="de-DE" sz="1400" dirty="0">
                <a:highlight>
                  <a:srgbClr val="C0C0C0"/>
                </a:highlight>
              </a:rPr>
              <a:t>a) </a:t>
            </a:r>
            <a:r>
              <a:rPr lang="de-DE" sz="1400" dirty="0"/>
              <a:t>Bildungsgänge zur Berufsvorbereitung (</a:t>
            </a:r>
            <a:r>
              <a:rPr lang="de-DE" sz="1400" dirty="0" err="1"/>
              <a:t>BzB</a:t>
            </a:r>
            <a:r>
              <a:rPr lang="de-DE" sz="1400" dirty="0"/>
              <a:t>)	</a:t>
            </a:r>
          </a:p>
          <a:p>
            <a:endParaRPr lang="de-DE" sz="1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1400" dirty="0">
                <a:highlight>
                  <a:srgbClr val="C0C0C0"/>
                </a:highlight>
              </a:rPr>
              <a:t>b) </a:t>
            </a:r>
            <a:r>
              <a:rPr lang="de-DE" sz="1400" dirty="0"/>
              <a:t>Besuch 2-jährige 			</a:t>
            </a:r>
            <a:r>
              <a:rPr lang="de-DE" sz="1400" dirty="0">
                <a:highlight>
                  <a:srgbClr val="C0C0C0"/>
                </a:highlight>
              </a:rPr>
              <a:t>b) </a:t>
            </a:r>
            <a:r>
              <a:rPr lang="de-DE" sz="1400" dirty="0"/>
              <a:t>Bildungsgänge zur </a:t>
            </a:r>
          </a:p>
          <a:p>
            <a:r>
              <a:rPr lang="de-DE" sz="1400" dirty="0"/>
              <a:t>Berufsfachschule (BFS) mit Möglichkeit 	     Berufsvorbereitung (</a:t>
            </a:r>
            <a:r>
              <a:rPr lang="de-DE" sz="1400" dirty="0" err="1"/>
              <a:t>BzB</a:t>
            </a:r>
            <a:r>
              <a:rPr lang="de-DE" sz="1400" dirty="0"/>
              <a:t> oder </a:t>
            </a:r>
            <a:r>
              <a:rPr lang="de-DE" sz="1400" dirty="0" err="1"/>
              <a:t>BvB</a:t>
            </a:r>
            <a:r>
              <a:rPr lang="de-DE" sz="1400" dirty="0"/>
              <a:t> )	</a:t>
            </a:r>
            <a:endParaRPr lang="de-DE" sz="1400" dirty="0">
              <a:solidFill>
                <a:srgbClr val="FF0000"/>
              </a:solidFill>
            </a:endParaRPr>
          </a:p>
          <a:p>
            <a:r>
              <a:rPr lang="de-DE" sz="1400" dirty="0"/>
              <a:t>zum Erwerb der mittleren Reife</a:t>
            </a:r>
          </a:p>
          <a:p>
            <a:r>
              <a:rPr lang="de-DE" sz="1050" dirty="0"/>
              <a:t>(Hauptfächer Ma-D-Engl. </a:t>
            </a:r>
            <a:r>
              <a:rPr lang="de-DE" sz="1050" dirty="0">
                <a:sym typeface="Wingdings" panose="05000000000000000000" pitchFamily="2" charset="2"/>
              </a:rPr>
              <a:t> Noten m</a:t>
            </a:r>
            <a:r>
              <a:rPr lang="de-DE" sz="1050" dirty="0"/>
              <a:t>ind. 3 – 3 – 4)		</a:t>
            </a:r>
          </a:p>
          <a:p>
            <a:r>
              <a:rPr lang="de-DE" sz="1400" dirty="0"/>
              <a:t>		</a:t>
            </a:r>
            <a:r>
              <a:rPr lang="de-DE" sz="1000" dirty="0"/>
              <a:t>	</a:t>
            </a:r>
            <a:r>
              <a:rPr lang="de-DE" sz="1400" dirty="0"/>
              <a:t>				</a:t>
            </a:r>
          </a:p>
          <a:p>
            <a:r>
              <a:rPr lang="de-DE" sz="1400" b="1" dirty="0">
                <a:sym typeface="Wingdings" panose="05000000000000000000" pitchFamily="2" charset="2"/>
              </a:rPr>
              <a:t> </a:t>
            </a:r>
            <a:r>
              <a:rPr lang="de-DE" sz="1400" b="1" dirty="0"/>
              <a:t>Anmeldung für weiterführende Schulen erfolgt über die Limesschule </a:t>
            </a:r>
            <a:r>
              <a:rPr lang="de-DE" sz="1400" b="1" dirty="0">
                <a:solidFill>
                  <a:srgbClr val="FF0000"/>
                </a:solidFill>
              </a:rPr>
              <a:t>!!!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BFS: bis 31.03.			</a:t>
            </a:r>
            <a:r>
              <a:rPr lang="de-DE" sz="1400" b="1" dirty="0" err="1">
                <a:solidFill>
                  <a:srgbClr val="FF0000"/>
                </a:solidFill>
              </a:rPr>
              <a:t>BzB</a:t>
            </a:r>
            <a:r>
              <a:rPr lang="de-DE" sz="1400" b="1" dirty="0">
                <a:solidFill>
                  <a:srgbClr val="FF0000"/>
                </a:solidFill>
              </a:rPr>
              <a:t>: bis 30.04. </a:t>
            </a:r>
          </a:p>
          <a:p>
            <a:r>
              <a:rPr lang="de-DE" sz="1050" dirty="0"/>
              <a:t>Infos und Anforderungen:			</a:t>
            </a:r>
            <a:r>
              <a:rPr lang="de-DE" sz="1400" dirty="0" err="1"/>
              <a:t>BvB</a:t>
            </a:r>
            <a:r>
              <a:rPr lang="de-DE" sz="1400" dirty="0"/>
              <a:t> </a:t>
            </a:r>
            <a:r>
              <a:rPr lang="de-DE" sz="1050" dirty="0">
                <a:sym typeface="Wingdings" panose="05000000000000000000" pitchFamily="2" charset="2"/>
              </a:rPr>
              <a:t> </a:t>
            </a:r>
            <a:r>
              <a:rPr lang="de-DE" sz="1400" dirty="0">
                <a:sym typeface="Wingdings" panose="05000000000000000000" pitchFamily="2" charset="2"/>
              </a:rPr>
              <a:t>Anmeldung nur über </a:t>
            </a:r>
            <a:r>
              <a:rPr lang="de-DE" sz="1400" dirty="0"/>
              <a:t>Agentur für Arbeit !!!</a:t>
            </a:r>
            <a:endParaRPr lang="de-DE" sz="1050" dirty="0"/>
          </a:p>
          <a:p>
            <a:r>
              <a:rPr lang="de-DE" sz="1050" dirty="0" err="1"/>
              <a:t>BzB</a:t>
            </a:r>
            <a:r>
              <a:rPr lang="de-DE" sz="1050" dirty="0"/>
              <a:t>: </a:t>
            </a:r>
            <a:r>
              <a:rPr lang="de-DE" sz="1050" dirty="0">
                <a:hlinkClick r:id="rId2"/>
              </a:rPr>
              <a:t>https://www.bsutaunus.de/index.php/bildungsangebot/bildungsgaenge-zur-berufsvorbereitung</a:t>
            </a:r>
            <a:r>
              <a:rPr lang="de-DE" sz="1400" dirty="0">
                <a:hlinkClick r:id="rId2"/>
              </a:rPr>
              <a:t> </a:t>
            </a:r>
            <a:r>
              <a:rPr lang="de-DE" sz="1400" dirty="0"/>
              <a:t>			</a:t>
            </a:r>
            <a:endParaRPr lang="de-DE" sz="1400" dirty="0">
              <a:hlinkClick r:id="rId2"/>
            </a:endParaRPr>
          </a:p>
          <a:p>
            <a:r>
              <a:rPr lang="de-DE" sz="1050" dirty="0"/>
              <a:t>BFS:  https://www.bsutaunus.de/index.php/bildungsangebot/berufsfachschule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16F2BB2-D3BC-4823-80E3-16EDB4F9A316}"/>
              </a:ext>
            </a:extLst>
          </p:cNvPr>
          <p:cNvSpPr txBox="1"/>
          <p:nvPr/>
        </p:nvSpPr>
        <p:spPr>
          <a:xfrm>
            <a:off x="9568543" y="5823948"/>
            <a:ext cx="1505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/>
              <a:t>Silke Guse</a:t>
            </a:r>
          </a:p>
          <a:p>
            <a:pPr algn="r"/>
            <a:r>
              <a:rPr lang="de-DE" sz="1000" dirty="0"/>
              <a:t>Leitung Hauptschulzweig</a:t>
            </a:r>
          </a:p>
          <a:p>
            <a:pPr algn="r"/>
            <a:r>
              <a:rPr lang="de-DE" sz="1000" dirty="0"/>
              <a:t>Stand: 08.10.2023</a:t>
            </a:r>
            <a:endParaRPr lang="de-DE" sz="11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1EFF4D16-5E54-4EC8-8FBB-1B2E40A74741}"/>
              </a:ext>
            </a:extLst>
          </p:cNvPr>
          <p:cNvCxnSpPr>
            <a:cxnSpLocks/>
          </p:cNvCxnSpPr>
          <p:nvPr/>
        </p:nvCxnSpPr>
        <p:spPr>
          <a:xfrm flipH="1">
            <a:off x="2122716" y="2318764"/>
            <a:ext cx="1396092" cy="408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0A49601-6424-4047-8CB1-708F651CD199}"/>
              </a:ext>
            </a:extLst>
          </p:cNvPr>
          <p:cNvCxnSpPr>
            <a:cxnSpLocks/>
          </p:cNvCxnSpPr>
          <p:nvPr/>
        </p:nvCxnSpPr>
        <p:spPr>
          <a:xfrm>
            <a:off x="3690257" y="2310599"/>
            <a:ext cx="1126271" cy="375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FCC8760-A2AC-476E-A332-2B6D9B827F85}"/>
              </a:ext>
            </a:extLst>
          </p:cNvPr>
          <p:cNvCxnSpPr/>
          <p:nvPr/>
        </p:nvCxnSpPr>
        <p:spPr>
          <a:xfrm>
            <a:off x="1314450" y="2955471"/>
            <a:ext cx="0" cy="367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3BBA7A8-DFB4-464C-85C9-B6721D9E2079}"/>
              </a:ext>
            </a:extLst>
          </p:cNvPr>
          <p:cNvCxnSpPr/>
          <p:nvPr/>
        </p:nvCxnSpPr>
        <p:spPr>
          <a:xfrm>
            <a:off x="4972051" y="2955471"/>
            <a:ext cx="0" cy="408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74C8A2E-0D59-49C6-80DE-203300BAE2CA}"/>
              </a:ext>
            </a:extLst>
          </p:cNvPr>
          <p:cNvCxnSpPr/>
          <p:nvPr/>
        </p:nvCxnSpPr>
        <p:spPr>
          <a:xfrm>
            <a:off x="8499022" y="2310599"/>
            <a:ext cx="0" cy="408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32308AED-744F-499E-A25A-56C67CF809E4}"/>
              </a:ext>
            </a:extLst>
          </p:cNvPr>
          <p:cNvSpPr txBox="1"/>
          <p:nvPr/>
        </p:nvSpPr>
        <p:spPr>
          <a:xfrm>
            <a:off x="5637439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EADBE4A-0E98-413F-8E58-998E22ABE499}"/>
              </a:ext>
            </a:extLst>
          </p:cNvPr>
          <p:cNvSpPr txBox="1"/>
          <p:nvPr/>
        </p:nvSpPr>
        <p:spPr>
          <a:xfrm>
            <a:off x="5637439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FB6D14A-F7EC-2F1B-C66C-6CF53EFBA84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08" y="147118"/>
            <a:ext cx="3448418" cy="66587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FF8E374-F4DD-B94B-F429-066E4173B4AB}"/>
              </a:ext>
            </a:extLst>
          </p:cNvPr>
          <p:cNvSpPr txBox="1"/>
          <p:nvPr/>
        </p:nvSpPr>
        <p:spPr>
          <a:xfrm>
            <a:off x="7720408" y="4545296"/>
            <a:ext cx="195997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Beratung durch Agentur für Arbeit empfohlen!!!</a:t>
            </a:r>
          </a:p>
        </p:txBody>
      </p:sp>
    </p:spTree>
    <p:extLst>
      <p:ext uri="{BB962C8B-B14F-4D97-AF65-F5344CB8AC3E}">
        <p14:creationId xmlns:p14="http://schemas.microsoft.com/office/powerpoint/2010/main" val="86062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Silke Guse</dc:creator>
  <cp:lastModifiedBy>Silke Guse</cp:lastModifiedBy>
  <cp:revision>58</cp:revision>
  <cp:lastPrinted>2022-01-26T14:26:59Z</cp:lastPrinted>
  <dcterms:created xsi:type="dcterms:W3CDTF">2021-01-20T15:06:46Z</dcterms:created>
  <dcterms:modified xsi:type="dcterms:W3CDTF">2023-10-08T14:11:06Z</dcterms:modified>
</cp:coreProperties>
</file>