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imesschule-idstein.de/sites/limesschule-idstein.de/files/styles/large/public/BSOTag.jpg?itok=0OPNA76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18" y="1049654"/>
            <a:ext cx="3260055" cy="27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1391" y="1325216"/>
            <a:ext cx="7523657" cy="322849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b="1" dirty="0" smtClean="0">
                <a:solidFill>
                  <a:srgbClr val="00B050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  <a:t>BO</a:t>
            </a:r>
            <a:r>
              <a:rPr lang="de-DE" sz="5400" b="1" dirty="0" smtClean="0">
                <a:solidFill>
                  <a:srgbClr val="00B050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  <a:t> -</a:t>
            </a:r>
            <a:br>
              <a:rPr lang="de-DE" sz="5400" b="1" dirty="0" smtClean="0">
                <a:solidFill>
                  <a:srgbClr val="00B050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</a:br>
            <a:r>
              <a:rPr lang="de-DE" sz="5400" b="1" dirty="0" smtClean="0">
                <a:solidFill>
                  <a:srgbClr val="00B050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  <a:t>B</a:t>
            </a:r>
            <a:r>
              <a:rPr lang="de-DE" sz="4800" b="1" dirty="0" smtClean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  <a:t>erufs- </a:t>
            </a:r>
            <a:r>
              <a:rPr lang="de-DE" sz="4800" b="1" dirty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  <a:t>und Studien</a:t>
            </a:r>
            <a:r>
              <a:rPr lang="de-DE" sz="5400" b="1" dirty="0">
                <a:solidFill>
                  <a:srgbClr val="00B050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  <a:t>o</a:t>
            </a:r>
            <a:r>
              <a:rPr lang="de-DE" sz="4800" b="1" dirty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  <a:t>rientierung </a:t>
            </a:r>
            <a:r>
              <a:rPr lang="de-DE" sz="4800" b="1" dirty="0" smtClean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  <a:t>in </a:t>
            </a:r>
            <a:r>
              <a:rPr lang="de-DE" sz="4800" b="1" dirty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  <a:t>der gymnasialen Oberstufe der Limesschule</a:t>
            </a:r>
            <a:r>
              <a:rPr lang="de-DE" sz="4800" b="1" dirty="0"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  <a:t/>
            </a:r>
            <a:br>
              <a:rPr lang="de-DE" sz="4800" b="1" dirty="0">
                <a:latin typeface="Microsoft Yi Baiti" panose="03000500000000000000" pitchFamily="66" charset="0"/>
                <a:ea typeface="Microsoft Yi Baiti" panose="03000500000000000000" pitchFamily="66" charset="0"/>
                <a:cs typeface="Vijaya" panose="020B0604020202020204" pitchFamily="34" charset="0"/>
              </a:rPr>
            </a:br>
            <a:endParaRPr lang="de-DE" sz="4800" b="1" dirty="0">
              <a:latin typeface="Microsoft Yi Baiti" panose="03000500000000000000" pitchFamily="66" charset="0"/>
              <a:ea typeface="Microsoft Yi Baiti" panose="03000500000000000000" pitchFamily="66" charset="0"/>
              <a:cs typeface="Vijaya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2800" dirty="0">
                <a:solidFill>
                  <a:schemeClr val="tx1"/>
                </a:solidFill>
              </a:rPr>
              <a:t>Ansprechperson: Cordelia Becker-Werner</a:t>
            </a:r>
          </a:p>
          <a:p>
            <a:r>
              <a:rPr lang="de-DE" sz="2800" dirty="0">
                <a:solidFill>
                  <a:schemeClr val="tx1"/>
                </a:solidFill>
              </a:rPr>
              <a:t>Mail: becker-werner@limesschule-idstein.de</a:t>
            </a:r>
          </a:p>
        </p:txBody>
      </p:sp>
    </p:spTree>
    <p:extLst>
      <p:ext uri="{BB962C8B-B14F-4D97-AF65-F5344CB8AC3E}">
        <p14:creationId xmlns:p14="http://schemas.microsoft.com/office/powerpoint/2010/main" val="308538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8" y="1294228"/>
            <a:ext cx="2841463" cy="443079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60035" y="864108"/>
            <a:ext cx="7924433" cy="51206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034920" y="885353"/>
            <a:ext cx="6983895" cy="1643269"/>
          </a:xfrm>
          <a:prstGeom prst="rect">
            <a:avLst/>
          </a:prstGeom>
          <a:solidFill>
            <a:srgbClr val="FA7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Wir sind Partner auf dem Weg zu Schule und Beruf.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Wir verknüpfen Schule und Arbeitswelt.</a:t>
            </a:r>
          </a:p>
        </p:txBody>
      </p:sp>
      <p:pic>
        <p:nvPicPr>
          <p:cNvPr id="1028" name="Picture 4" descr="https://limesschule-idstein.de/sites/limesschule-idstein.de/files/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32" y="2549867"/>
            <a:ext cx="4846269" cy="34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52919" y="1184270"/>
            <a:ext cx="28215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latin typeface="+mj-lt"/>
                <a:ea typeface="Microsoft Yi Baiti" panose="03000500000000000000" pitchFamily="66" charset="0"/>
                <a:cs typeface="Vijaya" panose="020B0604020202020204" pitchFamily="34" charset="0"/>
              </a:rPr>
              <a:t>Berufs- und Studienorientierung (</a:t>
            </a:r>
            <a:r>
              <a:rPr lang="de-DE" sz="3200" b="1" dirty="0" smtClean="0">
                <a:latin typeface="+mj-lt"/>
                <a:ea typeface="Microsoft Yi Baiti" panose="03000500000000000000" pitchFamily="66" charset="0"/>
                <a:cs typeface="Vijaya" panose="020B0604020202020204" pitchFamily="34" charset="0"/>
              </a:rPr>
              <a:t>BO</a:t>
            </a:r>
            <a:r>
              <a:rPr lang="de-DE" sz="3200" b="1" dirty="0">
                <a:latin typeface="+mj-lt"/>
                <a:ea typeface="Microsoft Yi Baiti" panose="03000500000000000000" pitchFamily="66" charset="0"/>
                <a:cs typeface="Vijaya" panose="020B0604020202020204" pitchFamily="34" charset="0"/>
              </a:rPr>
              <a:t>) in der gymnasialen Oberstufe der Limesschule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775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795685" y="717418"/>
            <a:ext cx="2181536" cy="5123824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tx1"/>
                </a:solidFill>
                <a:ea typeface="Microsoft Yi Baiti" panose="03000500000000000000" pitchFamily="66" charset="0"/>
                <a:cs typeface="Vijaya" panose="020B0604020202020204" pitchFamily="34" charset="0"/>
              </a:rPr>
              <a:t>Berufs- und Studien-orientierung (</a:t>
            </a:r>
            <a:r>
              <a:rPr lang="de-DE" sz="2800" b="1" dirty="0" smtClean="0">
                <a:solidFill>
                  <a:schemeClr val="tx1"/>
                </a:solidFill>
                <a:ea typeface="Microsoft Yi Baiti" panose="03000500000000000000" pitchFamily="66" charset="0"/>
                <a:cs typeface="Vijaya" panose="020B0604020202020204" pitchFamily="34" charset="0"/>
              </a:rPr>
              <a:t>BO</a:t>
            </a:r>
            <a:r>
              <a:rPr lang="de-DE" sz="2800" b="1" dirty="0">
                <a:solidFill>
                  <a:schemeClr val="tx1"/>
                </a:solidFill>
                <a:ea typeface="Microsoft Yi Baiti" panose="03000500000000000000" pitchFamily="66" charset="0"/>
                <a:cs typeface="Vijaya" panose="020B0604020202020204" pitchFamily="34" charset="0"/>
              </a:rPr>
              <a:t>) in der gymnasialen Oberstufe der Limesschule</a:t>
            </a:r>
            <a:r>
              <a:rPr lang="de-DE" sz="2800" dirty="0">
                <a:solidFill>
                  <a:schemeClr val="tx1"/>
                </a:solidFill>
              </a:rPr>
              <a:t/>
            </a:r>
            <a:br>
              <a:rPr lang="de-DE" sz="2800" dirty="0">
                <a:solidFill>
                  <a:schemeClr val="tx1"/>
                </a:solidFill>
              </a:rPr>
            </a:b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limesschule-idstein.de/sites/limesschule-idstein.de/files/styles/large/public/BSOTag.jpg?itok=0OPNA76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43" y="704938"/>
            <a:ext cx="5226617" cy="44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imesschule-idstein.de/sites/limesschule-idstein.de/files/styles/large/public/Bewerbungstraining.JPG?itok=xRF0D3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07" y="504919"/>
            <a:ext cx="4461029" cy="31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imesschule-idstein.de/sites/limesschule-idstein.de/files/styles/large/public/Praktmesse2.jpg?itok=D9lWJH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5" y="4027065"/>
            <a:ext cx="3303011" cy="22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imesschule-idstein.de/sites/limesschule-idstein.de/files/styles/large/public/Assessment%20Finale%20mit%20Frau%20Cretzan%20und%20Kollege_0.png?itok=2UnxNoZ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96" y="3430931"/>
            <a:ext cx="3598152" cy="27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www.uni-frankfurt.de/59025315/MainStudy-2016-Buehne.jpg?size=homepage_int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81" y="5226633"/>
            <a:ext cx="3800332" cy="12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was-soll-ich-werden.de/img/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31" y="5584256"/>
            <a:ext cx="21907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www.instaff.jobs/files/images/nt6SXPMVYMRbAD8C55Oft3UGLb7SOPWxVgY6QRb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" y="3068653"/>
            <a:ext cx="2510294" cy="125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hs-fresenius.de/fileadmin/_processed_/csm_onlineplus-logo_badb4c27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28" y="3758754"/>
            <a:ext cx="2306311" cy="11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tersnews.com/wp-content/uploads/2013/04/IBM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7" y="481158"/>
            <a:ext cx="1938797" cy="101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9/99/Geb%C3%A4ude_IHK_Wiesbade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414" y="4962661"/>
            <a:ext cx="2591353" cy="17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6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14. </a:t>
            </a:r>
            <a:r>
              <a:rPr lang="de-DE" dirty="0">
                <a:solidFill>
                  <a:schemeClr val="tx1"/>
                </a:solidFill>
              </a:rPr>
              <a:t>November </a:t>
            </a:r>
            <a:r>
              <a:rPr lang="de-DE" dirty="0" smtClean="0">
                <a:solidFill>
                  <a:schemeClr val="tx1"/>
                </a:solidFill>
              </a:rPr>
              <a:t>2017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 </a:t>
            </a:r>
            <a:r>
              <a:rPr lang="de-DE" dirty="0" smtClean="0">
                <a:solidFill>
                  <a:schemeClr val="tx1"/>
                </a:solidFill>
              </a:rPr>
              <a:t>17.30 </a:t>
            </a:r>
            <a:r>
              <a:rPr lang="de-DE" dirty="0">
                <a:solidFill>
                  <a:schemeClr val="tx1"/>
                </a:solidFill>
              </a:rPr>
              <a:t>Uhr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Berufsmesse Limburg mit Rotary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4448" y="637109"/>
            <a:ext cx="4860119" cy="362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s://limesschule-idstein.de/sites/limesschule-idstein.de/files/styles/medium/public/Rotarymesse.JPG?itok=jr-1vU6q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773">
            <a:off x="7703066" y="3200577"/>
            <a:ext cx="3833127" cy="286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364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46522"/>
              </p:ext>
            </p:extLst>
          </p:nvPr>
        </p:nvGraphicFramePr>
        <p:xfrm>
          <a:off x="954156" y="467884"/>
          <a:ext cx="10314266" cy="644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20">
                  <a:extLst>
                    <a:ext uri="{9D8B030D-6E8A-4147-A177-3AD203B41FA5}">
                      <a16:colId xmlns="" xmlns:a16="http://schemas.microsoft.com/office/drawing/2014/main" val="4181083422"/>
                    </a:ext>
                  </a:extLst>
                </a:gridCol>
                <a:gridCol w="3429163">
                  <a:extLst>
                    <a:ext uri="{9D8B030D-6E8A-4147-A177-3AD203B41FA5}">
                      <a16:colId xmlns="" xmlns:a16="http://schemas.microsoft.com/office/drawing/2014/main" val="3195840513"/>
                    </a:ext>
                  </a:extLst>
                </a:gridCol>
                <a:gridCol w="3105083">
                  <a:extLst>
                    <a:ext uri="{9D8B030D-6E8A-4147-A177-3AD203B41FA5}">
                      <a16:colId xmlns="" xmlns:a16="http://schemas.microsoft.com/office/drawing/2014/main" val="1771306695"/>
                    </a:ext>
                  </a:extLst>
                </a:gridCol>
              </a:tblGrid>
              <a:tr h="466893">
                <a:tc>
                  <a:txBody>
                    <a:bodyPr/>
                    <a:lstStyle/>
                    <a:p>
                      <a:r>
                        <a:rPr lang="de-DE" dirty="0"/>
                        <a:t>Termin / Anmeldung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Angebot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Anbieter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3698681"/>
                  </a:ext>
                </a:extLst>
              </a:tr>
              <a:tr h="994521">
                <a:tc>
                  <a:txBody>
                    <a:bodyPr/>
                    <a:lstStyle/>
                    <a:p>
                      <a:r>
                        <a:rPr lang="de-DE" dirty="0" smtClean="0"/>
                        <a:t>30./31.08.2017</a:t>
                      </a:r>
                    </a:p>
                    <a:p>
                      <a:r>
                        <a:rPr lang="de-DE" dirty="0" smtClean="0"/>
                        <a:t>Ersatztermin: 07.09.2017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Ausgabe des BO-Portfolios (E / Q)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Limesschule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6926847"/>
                  </a:ext>
                </a:extLst>
              </a:tr>
              <a:tr h="687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04. /07.09.2017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Informationsabend für Eltern (E / Q 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Limesschule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5003019"/>
                  </a:ext>
                </a:extLst>
              </a:tr>
              <a:tr h="1122699">
                <a:tc>
                  <a:txBody>
                    <a:bodyPr/>
                    <a:lstStyle/>
                    <a:p>
                      <a:r>
                        <a:rPr lang="de-DE" dirty="0"/>
                        <a:t>Ab November </a:t>
                      </a:r>
                      <a:r>
                        <a:rPr lang="de-DE" dirty="0" smtClean="0"/>
                        <a:t>2017 </a:t>
                      </a:r>
                      <a:r>
                        <a:rPr lang="de-DE" dirty="0"/>
                        <a:t>bis Mai </a:t>
                      </a:r>
                      <a:r>
                        <a:rPr lang="de-DE" dirty="0" smtClean="0"/>
                        <a:t>2018</a:t>
                      </a:r>
                      <a:endParaRPr lang="de-DE" dirty="0"/>
                    </a:p>
                    <a:p>
                      <a:r>
                        <a:rPr lang="de-DE" dirty="0"/>
                        <a:t>(Anmeldung  über Tutor/in </a:t>
                      </a:r>
                    </a:p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Frist: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. Oktober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2017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Managementworkshops (Q)</a:t>
                      </a:r>
                      <a:endParaRPr lang="de-DE" dirty="0"/>
                    </a:p>
                    <a:p>
                      <a:r>
                        <a:rPr lang="de-DE" dirty="0"/>
                        <a:t>Mittwoch/Donnerstag </a:t>
                      </a:r>
                    </a:p>
                    <a:p>
                      <a:r>
                        <a:rPr lang="de-DE" dirty="0"/>
                        <a:t>18.00-19.30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IHK, Wiesbaden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4225203"/>
                  </a:ext>
                </a:extLst>
              </a:tr>
              <a:tr h="466893">
                <a:tc>
                  <a:txBody>
                    <a:bodyPr/>
                    <a:lstStyle/>
                    <a:p>
                      <a:r>
                        <a:rPr lang="de-DE" dirty="0" smtClean="0"/>
                        <a:t>14. 11.2017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Berufsmesse in </a:t>
                      </a:r>
                      <a:r>
                        <a:rPr lang="de-DE" dirty="0" smtClean="0"/>
                        <a:t>Limburg ( E 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Limesschule / Rotary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0959393"/>
                  </a:ext>
                </a:extLst>
              </a:tr>
              <a:tr h="466893">
                <a:tc>
                  <a:txBody>
                    <a:bodyPr/>
                    <a:lstStyle/>
                    <a:p>
                      <a:r>
                        <a:rPr lang="de-DE" dirty="0" smtClean="0"/>
                        <a:t>22.-26.01.2017 (max. 2 Tage)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Main-Study-Tage (Q)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Goethe Universität, Frankfurt</a:t>
                      </a:r>
                    </a:p>
                    <a:p>
                      <a:r>
                        <a:rPr lang="de-DE" dirty="0"/>
                        <a:t>University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Applied </a:t>
                      </a:r>
                      <a:r>
                        <a:rPr lang="de-DE" dirty="0" err="1"/>
                        <a:t>Sciences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3734306"/>
                  </a:ext>
                </a:extLst>
              </a:tr>
              <a:tr h="687347">
                <a:tc>
                  <a:txBody>
                    <a:bodyPr/>
                    <a:lstStyle/>
                    <a:p>
                      <a:r>
                        <a:rPr lang="de-DE" dirty="0" smtClean="0"/>
                        <a:t>Ende des Halbjahres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Geva</a:t>
                      </a:r>
                      <a:r>
                        <a:rPr lang="de-DE" dirty="0" smtClean="0"/>
                        <a:t>-Test (E / Q )</a:t>
                      </a:r>
                      <a:endParaRPr lang="de-DE" dirty="0"/>
                    </a:p>
                    <a:p>
                      <a:r>
                        <a:rPr lang="de-DE" dirty="0"/>
                        <a:t>Eignungstest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Limesschule/ IHK, Wiesbaden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2938728"/>
                  </a:ext>
                </a:extLst>
              </a:tr>
              <a:tr h="68734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687347">
                <a:tc>
                  <a:txBody>
                    <a:bodyPr/>
                    <a:lstStyle/>
                    <a:p>
                      <a:r>
                        <a:rPr lang="de-DE" dirty="0" smtClean="0"/>
                        <a:t>29.05.2018 (Anmeldung erforderlich)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Vocatium</a:t>
                      </a:r>
                      <a:r>
                        <a:rPr lang="de-DE" dirty="0"/>
                        <a:t>-Messe Mainz / </a:t>
                      </a:r>
                      <a:r>
                        <a:rPr lang="de-DE" dirty="0" smtClean="0"/>
                        <a:t>(Wiesbaden) (Q)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IfT</a:t>
                      </a:r>
                      <a:r>
                        <a:rPr lang="de-DE" dirty="0"/>
                        <a:t> Institut für Talententwicklung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34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8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613803" y="1950132"/>
            <a:ext cx="621833" cy="176866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sz="2800" dirty="0"/>
          </a:p>
          <a:p>
            <a:pPr marL="0" indent="0" algn="ctr">
              <a:buNone/>
            </a:pPr>
            <a:r>
              <a:rPr lang="de-DE" sz="3100" b="1" dirty="0"/>
              <a:t>Managementworkshops </a:t>
            </a:r>
          </a:p>
          <a:p>
            <a:pPr marL="0" indent="0" algn="ctr">
              <a:buNone/>
            </a:pPr>
            <a:r>
              <a:rPr lang="de-DE" sz="2800" b="1" dirty="0"/>
              <a:t>Information und Orientierung für die eignen Zukunft</a:t>
            </a:r>
          </a:p>
          <a:p>
            <a:r>
              <a:rPr lang="de-DE" sz="2800" dirty="0"/>
              <a:t>Schüler/innen treffen Führungskräfte aus Politik, Wirtschaft und Medien</a:t>
            </a:r>
          </a:p>
          <a:p>
            <a:r>
              <a:rPr lang="de-DE" sz="2800" b="1" i="1" dirty="0"/>
              <a:t>Regelmäßige Teilnahme: </a:t>
            </a:r>
            <a:r>
              <a:rPr lang="de-DE" sz="2800" b="1" i="1" dirty="0" smtClean="0"/>
              <a:t>Zertifikat // (Rückblick)</a:t>
            </a:r>
            <a:endParaRPr lang="de-DE" sz="2800" b="1" i="1" dirty="0"/>
          </a:p>
          <a:p>
            <a:r>
              <a:rPr lang="de-DE" sz="2800" dirty="0"/>
              <a:t> Volker </a:t>
            </a:r>
            <a:r>
              <a:rPr lang="de-DE" sz="2800" dirty="0" err="1"/>
              <a:t>Bouffier</a:t>
            </a:r>
            <a:r>
              <a:rPr lang="de-DE" sz="2800" dirty="0"/>
              <a:t> (Hessischer Ministerpräsident), </a:t>
            </a:r>
          </a:p>
          <a:p>
            <a:r>
              <a:rPr lang="de-DE" sz="2800" dirty="0"/>
              <a:t>Dr. Stefan Schulte (Vorstandsvorsitzender der Fraport AG), </a:t>
            </a:r>
          </a:p>
          <a:p>
            <a:r>
              <a:rPr lang="de-DE" sz="2800" dirty="0"/>
              <a:t>Prof. Dr. Brigitte Wolf (Präsidentin der Goethe-Universität Frankfurt), </a:t>
            </a:r>
          </a:p>
          <a:p>
            <a:r>
              <a:rPr lang="de-DE" sz="2800" dirty="0"/>
              <a:t>Manfred Krupp (Intendant Hessischer Rundfunk), </a:t>
            </a:r>
          </a:p>
          <a:p>
            <a:r>
              <a:rPr lang="de-DE" sz="2800" dirty="0"/>
              <a:t>Holger Münch (Präsident Bundeskriminalamt), </a:t>
            </a:r>
          </a:p>
          <a:p>
            <a:r>
              <a:rPr lang="de-DE" sz="2800" dirty="0"/>
              <a:t>Günter </a:t>
            </a:r>
            <a:r>
              <a:rPr lang="de-DE" sz="2800" dirty="0" err="1"/>
              <a:t>Högner</a:t>
            </a:r>
            <a:r>
              <a:rPr lang="de-DE" sz="2800" dirty="0"/>
              <a:t> (Vorstandsvorsitzender </a:t>
            </a:r>
            <a:r>
              <a:rPr lang="de-DE" sz="2800" dirty="0" err="1"/>
              <a:t>Naspa</a:t>
            </a:r>
            <a:r>
              <a:rPr lang="de-DE" sz="2800" dirty="0"/>
              <a:t>), </a:t>
            </a:r>
          </a:p>
          <a:p>
            <a:r>
              <a:rPr lang="de-DE" sz="2800" dirty="0"/>
              <a:t>Dagmar </a:t>
            </a:r>
            <a:r>
              <a:rPr lang="de-DE" sz="2800" dirty="0" err="1"/>
              <a:t>Knopek</a:t>
            </a:r>
            <a:r>
              <a:rPr lang="de-DE" sz="2800" dirty="0"/>
              <a:t> (Vorstand </a:t>
            </a:r>
            <a:r>
              <a:rPr lang="de-DE" sz="2800" dirty="0" err="1"/>
              <a:t>Aareal</a:t>
            </a:r>
            <a:r>
              <a:rPr lang="de-DE" sz="2800" dirty="0"/>
              <a:t>-Bank)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2050" name="Picture 2" descr="https://upload.wikimedia.org/wikipedia/commons/9/99/Geb%C3%A4ude_IHK_Wiesba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402"/>
            <a:ext cx="3423243" cy="23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2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92580"/>
              </p:ext>
            </p:extLst>
          </p:nvPr>
        </p:nvGraphicFramePr>
        <p:xfrm>
          <a:off x="1379822" y="596113"/>
          <a:ext cx="9650435" cy="551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358">
                  <a:extLst>
                    <a:ext uri="{9D8B030D-6E8A-4147-A177-3AD203B41FA5}">
                      <a16:colId xmlns="" xmlns:a16="http://schemas.microsoft.com/office/drawing/2014/main" val="4181083422"/>
                    </a:ext>
                  </a:extLst>
                </a:gridCol>
                <a:gridCol w="3631842">
                  <a:extLst>
                    <a:ext uri="{9D8B030D-6E8A-4147-A177-3AD203B41FA5}">
                      <a16:colId xmlns="" xmlns:a16="http://schemas.microsoft.com/office/drawing/2014/main" val="3195840513"/>
                    </a:ext>
                  </a:extLst>
                </a:gridCol>
                <a:gridCol w="3058235">
                  <a:extLst>
                    <a:ext uri="{9D8B030D-6E8A-4147-A177-3AD203B41FA5}">
                      <a16:colId xmlns="" xmlns:a16="http://schemas.microsoft.com/office/drawing/2014/main" val="1771306695"/>
                    </a:ext>
                  </a:extLst>
                </a:gridCol>
              </a:tblGrid>
              <a:tr h="434786">
                <a:tc>
                  <a:txBody>
                    <a:bodyPr/>
                    <a:lstStyle/>
                    <a:p>
                      <a:r>
                        <a:rPr lang="de-DE" dirty="0"/>
                        <a:t>Termin / Anmeldung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Angebot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Anbieter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3698681"/>
                  </a:ext>
                </a:extLst>
              </a:tr>
              <a:tr h="965326">
                <a:tc>
                  <a:txBody>
                    <a:bodyPr/>
                    <a:lstStyle/>
                    <a:p>
                      <a:r>
                        <a:rPr lang="de-DE" dirty="0" smtClean="0"/>
                        <a:t>05.02.2017 (Q)</a:t>
                      </a:r>
                    </a:p>
                    <a:p>
                      <a:r>
                        <a:rPr lang="de-DE" dirty="0" smtClean="0"/>
                        <a:t>Februar 2017 </a:t>
                      </a:r>
                      <a:r>
                        <a:rPr lang="de-DE" dirty="0" smtClean="0"/>
                        <a:t>( E)  // </a:t>
                      </a:r>
                    </a:p>
                    <a:p>
                      <a:r>
                        <a:rPr lang="de-DE" dirty="0" smtClean="0"/>
                        <a:t> </a:t>
                      </a:r>
                      <a:r>
                        <a:rPr lang="de-DE" dirty="0"/>
                        <a:t>(Anmeldung über die </a:t>
                      </a:r>
                      <a:r>
                        <a:rPr lang="de-DE" dirty="0" smtClean="0"/>
                        <a:t>Schule)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Individuelle Berufsberatung an der </a:t>
                      </a:r>
                      <a:r>
                        <a:rPr lang="de-DE" dirty="0" smtClean="0"/>
                        <a:t>Schule (E /Q)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Limesschule / BfA  Wiesbaden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6926847"/>
                  </a:ext>
                </a:extLst>
              </a:tr>
              <a:tr h="337624">
                <a:tc>
                  <a:txBody>
                    <a:bodyPr/>
                    <a:lstStyle/>
                    <a:p>
                      <a:r>
                        <a:rPr lang="de-DE" dirty="0"/>
                        <a:t>N.N.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Information (Studienzulassung, Anmeldeverfahren etc.) an der Schule im </a:t>
                      </a:r>
                      <a:r>
                        <a:rPr lang="de-DE" dirty="0" smtClean="0"/>
                        <a:t>Kurs (Q)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Limesschule /BfA Wiesbaden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5003019"/>
                  </a:ext>
                </a:extLst>
              </a:tr>
              <a:tr h="337624">
                <a:tc>
                  <a:txBody>
                    <a:bodyPr/>
                    <a:lstStyle/>
                    <a:p>
                      <a:r>
                        <a:rPr lang="de-DE" dirty="0" smtClean="0"/>
                        <a:t>12.03. – 23.03.2018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Betriebspraktikum In- und Ausland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Frau </a:t>
                      </a:r>
                      <a:r>
                        <a:rPr lang="de-DE" dirty="0" err="1" smtClean="0"/>
                        <a:t>Brahm</a:t>
                      </a:r>
                      <a:r>
                        <a:rPr lang="de-DE" dirty="0" smtClean="0"/>
                        <a:t> /Frau Meffert</a:t>
                      </a:r>
                      <a:endParaRPr lang="de-DE" dirty="0"/>
                    </a:p>
                  </a:txBody>
                  <a:tcPr/>
                </a:tc>
              </a:tr>
              <a:tr h="33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18.04.2018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BO-Tag</a:t>
                      </a:r>
                      <a:r>
                        <a:rPr lang="de-DE" b="1" dirty="0"/>
                        <a:t>:</a:t>
                      </a:r>
                      <a:r>
                        <a:rPr lang="de-DE" dirty="0"/>
                        <a:t> Bewerbungstraining, Assessment, Duales Studium, Ausland (Au-Pair, </a:t>
                      </a:r>
                      <a:r>
                        <a:rPr lang="de-DE" dirty="0" err="1"/>
                        <a:t>work</a:t>
                      </a:r>
                      <a:r>
                        <a:rPr lang="de-DE" dirty="0"/>
                        <a:t> &amp; </a:t>
                      </a:r>
                      <a:r>
                        <a:rPr lang="de-DE" dirty="0" err="1"/>
                        <a:t>travel</a:t>
                      </a:r>
                      <a:r>
                        <a:rPr lang="de-DE" dirty="0" smtClean="0"/>
                        <a:t>) (Q)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Limesschule/Externe </a:t>
                      </a:r>
                      <a:r>
                        <a:rPr lang="de-DE" dirty="0" smtClean="0"/>
                        <a:t>Kooperationspartner </a:t>
                      </a:r>
                      <a:r>
                        <a:rPr lang="de-DE" dirty="0"/>
                        <a:t>/ AIFS / </a:t>
                      </a:r>
                      <a:r>
                        <a:rPr lang="de-DE" dirty="0" smtClean="0"/>
                        <a:t> Hochschulen / Firmen</a:t>
                      </a:r>
                      <a:endParaRPr lang="de-DE" dirty="0"/>
                    </a:p>
                  </a:txBody>
                  <a:tcPr/>
                </a:tc>
              </a:tr>
              <a:tr h="643944">
                <a:tc>
                  <a:txBody>
                    <a:bodyPr/>
                    <a:lstStyle/>
                    <a:p>
                      <a:r>
                        <a:rPr lang="de-DE" dirty="0"/>
                        <a:t>N.N.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Praktikumstage (FB </a:t>
                      </a:r>
                      <a:r>
                        <a:rPr lang="de-DE" dirty="0" smtClean="0"/>
                        <a:t>Biologie</a:t>
                      </a:r>
                      <a:r>
                        <a:rPr lang="de-DE" dirty="0" smtClean="0"/>
                        <a:t>) (Q)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Limesschule /Hochschule Fresenius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4225203"/>
                  </a:ext>
                </a:extLst>
              </a:tr>
              <a:tr h="434786">
                <a:tc>
                  <a:txBody>
                    <a:bodyPr/>
                    <a:lstStyle/>
                    <a:p>
                      <a:r>
                        <a:rPr lang="de-DE" dirty="0" smtClean="0"/>
                        <a:t>18.06.- 20.06.2018 (je 1 Tag)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Einführungsveranstaltung </a:t>
                      </a:r>
                      <a:r>
                        <a:rPr lang="de-DE" dirty="0" smtClean="0"/>
                        <a:t>im </a:t>
                      </a:r>
                      <a:r>
                        <a:rPr lang="de-DE" dirty="0" smtClean="0"/>
                        <a:t>BIZ (Berufsinformationszentrum)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Limesschule /BfA Wiesbaden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0959393"/>
                  </a:ext>
                </a:extLst>
              </a:tr>
              <a:tr h="434786">
                <a:tc>
                  <a:txBody>
                    <a:bodyPr/>
                    <a:lstStyle/>
                    <a:p>
                      <a:r>
                        <a:rPr lang="de-DE" dirty="0" smtClean="0"/>
                        <a:t>22.06.2018</a:t>
                      </a:r>
                    </a:p>
                    <a:p>
                      <a:r>
                        <a:rPr lang="de-DE" dirty="0" smtClean="0"/>
                        <a:t>(Anmeldung: Mathe-Kurse)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Besuch der </a:t>
                      </a:r>
                      <a:r>
                        <a:rPr lang="de-DE" dirty="0" err="1" smtClean="0"/>
                        <a:t>Automatica</a:t>
                      </a:r>
                      <a:r>
                        <a:rPr lang="de-DE" dirty="0" smtClean="0"/>
                        <a:t>/Fachmesse Automation u. Mechatronik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Limesschule/IHK </a:t>
                      </a:r>
                    </a:p>
                    <a:p>
                      <a:r>
                        <a:rPr lang="de-DE" dirty="0" smtClean="0"/>
                        <a:t>Messe München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2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Möchten Sie regelmäßig informiert werden?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40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461845" y="1434904"/>
            <a:ext cx="7441809" cy="344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Fragen und Anregungen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stehe ich gerne zur Verfügung!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Vielen Dank für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 Aufmerksamkeit!</a:t>
            </a:r>
            <a:endParaRPr lang="de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49727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422</Words>
  <Application>Microsoft Office PowerPoint</Application>
  <PresentationFormat>Breitbild</PresentationFormat>
  <Paragraphs>85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Microsoft Yi Baiti</vt:lpstr>
      <vt:lpstr>Times New Roman</vt:lpstr>
      <vt:lpstr>Vijaya</vt:lpstr>
      <vt:lpstr>Wingdings 2</vt:lpstr>
      <vt:lpstr>Rahmen</vt:lpstr>
      <vt:lpstr>BO - Berufs- und Studienorientierung in der gymnasialen Oberstufe der Limesschule </vt:lpstr>
      <vt:lpstr>PowerPoint-Präsentation</vt:lpstr>
      <vt:lpstr>Berufs- und Studien-orientierung (BO) in der gymnasialen Oberstufe der Limesschule </vt:lpstr>
      <vt:lpstr>14. November 2017 ab 17.30 Uhr  Berufsmesse Limburg mit Rotary</vt:lpstr>
      <vt:lpstr>PowerPoint-Präsentation</vt:lpstr>
      <vt:lpstr>PowerPoint-Präsentation</vt:lpstr>
      <vt:lpstr>PowerPoint-Präsentation</vt:lpstr>
      <vt:lpstr>Möchten Sie regelmäßig informiert werden?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Berufs- und Studienorientierung (BSO) in der gymnasialen Oberstufe der Limesschule</dc:title>
  <dc:creator>Win 7</dc:creator>
  <cp:lastModifiedBy>Cordelia Becker-Werner</cp:lastModifiedBy>
  <cp:revision>70</cp:revision>
  <dcterms:created xsi:type="dcterms:W3CDTF">2016-09-18T14:42:05Z</dcterms:created>
  <dcterms:modified xsi:type="dcterms:W3CDTF">2017-09-03T19:23:44Z</dcterms:modified>
</cp:coreProperties>
</file>